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93D"/>
    <a:srgbClr val="952C27"/>
    <a:srgbClr val="932823"/>
    <a:srgbClr val="F2F2F1"/>
    <a:srgbClr val="953024"/>
    <a:srgbClr val="878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7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 descr="未标题-2-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389370"/>
          </a:xfrm>
          <a:prstGeom prst="rect">
            <a:avLst/>
          </a:prstGeom>
        </p:spPr>
      </p:pic>
      <p:pic>
        <p:nvPicPr>
          <p:cNvPr id="6" name="图片 5" descr="未标题-2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45" y="316230"/>
            <a:ext cx="3937000" cy="11315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96315" y="2628265"/>
            <a:ext cx="35306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>
                <a:solidFill>
                  <a:schemeClr val="bg1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ACADEMIC REPORT</a:t>
            </a:r>
            <a:endParaRPr lang="en-US" altLang="zh-CN" sz="2200">
              <a:solidFill>
                <a:schemeClr val="bg1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8525" y="2978150"/>
            <a:ext cx="57645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>
                <a:solidFill>
                  <a:schemeClr val="bg1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会计学院学术汇报</a:t>
            </a:r>
            <a:endParaRPr lang="zh-CN" altLang="en-US" sz="5400">
              <a:solidFill>
                <a:schemeClr val="bg1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88390" y="4190365"/>
            <a:ext cx="66230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008380" y="4344035"/>
            <a:ext cx="5679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工作报告</a:t>
            </a:r>
            <a:r>
              <a:rPr lang="en-US" altLang="zh-CN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/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年终汇报</a:t>
            </a:r>
            <a:r>
              <a:rPr lang="en-US" altLang="zh-CN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/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述职报告</a:t>
            </a:r>
            <a:r>
              <a:rPr lang="en-US" altLang="zh-CN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/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工作总结</a:t>
            </a:r>
            <a:r>
              <a:rPr lang="en-US" altLang="zh-CN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/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商务汇报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24255" y="5835015"/>
            <a:ext cx="146685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00">
                <a:solidFill>
                  <a:srgbClr val="32393D"/>
                </a:solidFill>
                <a:latin typeface="思源黑体 CN Light" panose="020B0300000000000000" charset="-122"/>
                <a:ea typeface="思源黑体 CN Light" panose="020B0300000000000000" charset="-122"/>
              </a:rPr>
              <a:t>汇报人：慕克白</a:t>
            </a:r>
            <a:endParaRPr lang="zh-CN" altLang="en-US" sz="1300">
              <a:solidFill>
                <a:srgbClr val="32393D"/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58770" y="5835015"/>
            <a:ext cx="213868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00">
                <a:solidFill>
                  <a:srgbClr val="32393D"/>
                </a:solidFill>
                <a:latin typeface="思源黑体 CN Light" panose="020B0300000000000000" charset="-122"/>
                <a:ea typeface="思源黑体 CN Light" panose="020B0300000000000000" charset="-122"/>
              </a:rPr>
              <a:t>汇报时间：</a:t>
            </a:r>
            <a:r>
              <a:rPr lang="en-US" altLang="zh-CN" sz="1300">
                <a:solidFill>
                  <a:srgbClr val="32393D"/>
                </a:solidFill>
                <a:latin typeface="思源黑体 CN Light" panose="020B0300000000000000" charset="-122"/>
                <a:ea typeface="思源黑体 CN Light" panose="020B0300000000000000" charset="-122"/>
              </a:rPr>
              <a:t>2025/10/20</a:t>
            </a:r>
            <a:endParaRPr lang="en-US" altLang="zh-CN" sz="1300">
              <a:solidFill>
                <a:srgbClr val="32393D"/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244205" y="756285"/>
            <a:ext cx="19596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600">
                <a:solidFill>
                  <a:schemeClr val="bg1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2025</a:t>
            </a:r>
            <a:endParaRPr lang="en-US" altLang="zh-CN" sz="5600">
              <a:solidFill>
                <a:schemeClr val="bg1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855585" y="1673860"/>
            <a:ext cx="27368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bg1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ACADEMIC REPORT</a:t>
            </a:r>
            <a:endParaRPr lang="en-US" altLang="zh-CN" sz="2000">
              <a:solidFill>
                <a:schemeClr val="bg1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921625" y="3972560"/>
            <a:ext cx="2509520" cy="16535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</a:rPr>
              <a:t>Lorem ipsum dolor sit amet, consectetuer dipiscing elit, sed diam nonummy nibheuismod tincidunt ut laoreet dolore magna aliquam</a:t>
            </a:r>
            <a:endParaRPr lang="en-US" altLang="zh-CN" sz="12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  <a:p>
            <a:pPr algn="just"/>
            <a:endParaRPr lang="en-US" altLang="zh-CN" sz="12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" name="图片 37" descr="未标题-2-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7145"/>
            <a:ext cx="12192000" cy="269875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1024890" y="1649730"/>
            <a:ext cx="10121265" cy="4543425"/>
          </a:xfrm>
          <a:prstGeom prst="roundRect">
            <a:avLst>
              <a:gd name="adj" fmla="val 66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32393D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839595" y="2263775"/>
            <a:ext cx="2275205" cy="1371600"/>
            <a:chOff x="2897" y="3565"/>
            <a:chExt cx="3583" cy="2160"/>
          </a:xfrm>
        </p:grpSpPr>
        <p:sp>
          <p:nvSpPr>
            <p:cNvPr id="6" name="文本框 5"/>
            <p:cNvSpPr txBox="1"/>
            <p:nvPr/>
          </p:nvSpPr>
          <p:spPr>
            <a:xfrm>
              <a:off x="2897" y="3565"/>
              <a:ext cx="1902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400">
                  <a:solidFill>
                    <a:srgbClr val="952C27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01</a:t>
              </a:r>
              <a:endParaRPr lang="en-US" altLang="zh-CN" sz="4400">
                <a:solidFill>
                  <a:srgbClr val="952C27"/>
                </a:solidFill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  <p:pic>
          <p:nvPicPr>
            <p:cNvPr id="7" name="图片 6" descr="未标题-2-0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8" y="4572"/>
              <a:ext cx="3352" cy="12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2993" y="4820"/>
              <a:ext cx="2718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1600">
                  <a:solidFill>
                    <a:srgbClr val="32393D"/>
                  </a:solidFill>
                  <a:latin typeface="思源黑体 CN Normal" panose="020B0400000000000000" charset="-122"/>
                  <a:ea typeface="思源黑体 CN Normal" panose="020B0400000000000000" charset="-122"/>
                </a:rPr>
                <a:t>这里输入标题</a:t>
              </a:r>
              <a:endParaRPr lang="zh-CN" altLang="en-US" sz="1600">
                <a:solidFill>
                  <a:srgbClr val="32393D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993" y="5291"/>
              <a:ext cx="2493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en-US" altLang="zh-CN" sz="1200">
                  <a:solidFill>
                    <a:srgbClr val="32393D"/>
                  </a:solidFill>
                  <a:latin typeface="思源黑体 CN Normal" panose="020B0400000000000000" charset="-122"/>
                  <a:ea typeface="思源黑体 CN Normal" panose="020B0400000000000000" charset="-122"/>
                </a:rPr>
                <a:t>Enter the title here</a:t>
              </a:r>
              <a:endParaRPr lang="en-US" altLang="zh-CN" sz="1200">
                <a:solidFill>
                  <a:srgbClr val="32393D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44745" y="2263775"/>
            <a:ext cx="2275205" cy="1371600"/>
            <a:chOff x="2897" y="3565"/>
            <a:chExt cx="3583" cy="2160"/>
          </a:xfrm>
        </p:grpSpPr>
        <p:sp>
          <p:nvSpPr>
            <p:cNvPr id="12" name="文本框 11"/>
            <p:cNvSpPr txBox="1"/>
            <p:nvPr/>
          </p:nvSpPr>
          <p:spPr>
            <a:xfrm>
              <a:off x="2897" y="3565"/>
              <a:ext cx="1902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400">
                  <a:solidFill>
                    <a:srgbClr val="952C27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02</a:t>
              </a:r>
              <a:endParaRPr lang="en-US" altLang="zh-CN" sz="4400">
                <a:solidFill>
                  <a:srgbClr val="952C27"/>
                </a:solidFill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  <p:pic>
          <p:nvPicPr>
            <p:cNvPr id="13" name="图片 12" descr="未标题-2-0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8" y="4572"/>
              <a:ext cx="3352" cy="12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2993" y="4820"/>
              <a:ext cx="2718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1600">
                  <a:solidFill>
                    <a:srgbClr val="32393D"/>
                  </a:solidFill>
                  <a:latin typeface="思源黑体 CN Normal" panose="020B0400000000000000" charset="-122"/>
                  <a:ea typeface="思源黑体 CN Normal" panose="020B0400000000000000" charset="-122"/>
                </a:rPr>
                <a:t>这里输入标题</a:t>
              </a:r>
              <a:endParaRPr lang="zh-CN" altLang="en-US" sz="1600">
                <a:solidFill>
                  <a:srgbClr val="32393D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993" y="5291"/>
              <a:ext cx="2493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en-US" altLang="zh-CN" sz="1200">
                  <a:solidFill>
                    <a:srgbClr val="32393D"/>
                  </a:solidFill>
                  <a:latin typeface="思源黑体 CN Normal" panose="020B0400000000000000" charset="-122"/>
                  <a:ea typeface="思源黑体 CN Normal" panose="020B0400000000000000" charset="-122"/>
                </a:rPr>
                <a:t>Enter the title here</a:t>
              </a:r>
              <a:endParaRPr lang="en-US" altLang="zh-CN" sz="1200">
                <a:solidFill>
                  <a:srgbClr val="32393D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034655" y="2263775"/>
            <a:ext cx="2275205" cy="1371600"/>
            <a:chOff x="2897" y="3565"/>
            <a:chExt cx="3583" cy="2160"/>
          </a:xfrm>
        </p:grpSpPr>
        <p:sp>
          <p:nvSpPr>
            <p:cNvPr id="17" name="文本框 16"/>
            <p:cNvSpPr txBox="1"/>
            <p:nvPr/>
          </p:nvSpPr>
          <p:spPr>
            <a:xfrm>
              <a:off x="2897" y="3565"/>
              <a:ext cx="1902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400">
                  <a:solidFill>
                    <a:srgbClr val="952C27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03</a:t>
              </a:r>
              <a:endParaRPr lang="en-US" altLang="zh-CN" sz="4400">
                <a:solidFill>
                  <a:srgbClr val="952C27"/>
                </a:solidFill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  <p:pic>
          <p:nvPicPr>
            <p:cNvPr id="18" name="图片 17" descr="未标题-2-0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8" y="4572"/>
              <a:ext cx="3352" cy="120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2993" y="4820"/>
              <a:ext cx="2718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1600">
                  <a:solidFill>
                    <a:srgbClr val="32393D"/>
                  </a:solidFill>
                  <a:latin typeface="思源黑体 CN Normal" panose="020B0400000000000000" charset="-122"/>
                  <a:ea typeface="思源黑体 CN Normal" panose="020B0400000000000000" charset="-122"/>
                </a:rPr>
                <a:t>这里输入标题</a:t>
              </a:r>
              <a:endParaRPr lang="zh-CN" altLang="en-US" sz="1600">
                <a:solidFill>
                  <a:srgbClr val="32393D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993" y="5291"/>
              <a:ext cx="2493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en-US" altLang="zh-CN" sz="1200">
                  <a:solidFill>
                    <a:srgbClr val="32393D"/>
                  </a:solidFill>
                  <a:latin typeface="思源黑体 CN Normal" panose="020B0400000000000000" charset="-122"/>
                  <a:ea typeface="思源黑体 CN Normal" panose="020B0400000000000000" charset="-122"/>
                </a:rPr>
                <a:t>Enter the title here</a:t>
              </a:r>
              <a:endParaRPr lang="en-US" altLang="zh-CN" sz="1200">
                <a:solidFill>
                  <a:srgbClr val="32393D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839595" y="3934460"/>
            <a:ext cx="2275205" cy="1371600"/>
            <a:chOff x="2897" y="3565"/>
            <a:chExt cx="3583" cy="2160"/>
          </a:xfrm>
        </p:grpSpPr>
        <p:sp>
          <p:nvSpPr>
            <p:cNvPr id="22" name="文本框 21"/>
            <p:cNvSpPr txBox="1"/>
            <p:nvPr/>
          </p:nvSpPr>
          <p:spPr>
            <a:xfrm>
              <a:off x="2897" y="3565"/>
              <a:ext cx="1902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400">
                  <a:solidFill>
                    <a:srgbClr val="952C27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04</a:t>
              </a:r>
              <a:endParaRPr lang="en-US" altLang="zh-CN" sz="4400">
                <a:solidFill>
                  <a:srgbClr val="952C27"/>
                </a:solidFill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  <p:pic>
          <p:nvPicPr>
            <p:cNvPr id="23" name="图片 22" descr="未标题-2-0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8" y="4572"/>
              <a:ext cx="3352" cy="120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2993" y="4820"/>
              <a:ext cx="2718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1600">
                  <a:solidFill>
                    <a:srgbClr val="32393D"/>
                  </a:solidFill>
                  <a:latin typeface="思源黑体 CN Normal" panose="020B0400000000000000" charset="-122"/>
                  <a:ea typeface="思源黑体 CN Normal" panose="020B0400000000000000" charset="-122"/>
                </a:rPr>
                <a:t>这里输入标题</a:t>
              </a:r>
              <a:endParaRPr lang="zh-CN" altLang="en-US" sz="1600">
                <a:solidFill>
                  <a:srgbClr val="32393D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993" y="5291"/>
              <a:ext cx="2493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en-US" altLang="zh-CN" sz="1200">
                  <a:solidFill>
                    <a:srgbClr val="32393D"/>
                  </a:solidFill>
                  <a:latin typeface="思源黑体 CN Normal" panose="020B0400000000000000" charset="-122"/>
                  <a:ea typeface="思源黑体 CN Normal" panose="020B0400000000000000" charset="-122"/>
                </a:rPr>
                <a:t>Enter the title here</a:t>
              </a:r>
              <a:endParaRPr lang="en-US" altLang="zh-CN" sz="1200">
                <a:solidFill>
                  <a:srgbClr val="32393D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944745" y="3934460"/>
            <a:ext cx="2275205" cy="1371600"/>
            <a:chOff x="2897" y="3565"/>
            <a:chExt cx="3583" cy="2160"/>
          </a:xfrm>
        </p:grpSpPr>
        <p:sp>
          <p:nvSpPr>
            <p:cNvPr id="27" name="文本框 26"/>
            <p:cNvSpPr txBox="1"/>
            <p:nvPr/>
          </p:nvSpPr>
          <p:spPr>
            <a:xfrm>
              <a:off x="2897" y="3565"/>
              <a:ext cx="1902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400">
                  <a:solidFill>
                    <a:srgbClr val="952C27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05</a:t>
              </a:r>
              <a:endParaRPr lang="en-US" altLang="zh-CN" sz="4400">
                <a:solidFill>
                  <a:srgbClr val="952C27"/>
                </a:solidFill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  <p:pic>
          <p:nvPicPr>
            <p:cNvPr id="28" name="图片 27" descr="未标题-2-0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8" y="4572"/>
              <a:ext cx="3352" cy="120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2993" y="4820"/>
              <a:ext cx="2718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1600">
                  <a:solidFill>
                    <a:srgbClr val="32393D"/>
                  </a:solidFill>
                  <a:latin typeface="思源黑体 CN Normal" panose="020B0400000000000000" charset="-122"/>
                  <a:ea typeface="思源黑体 CN Normal" panose="020B0400000000000000" charset="-122"/>
                </a:rPr>
                <a:t>这里输入标题</a:t>
              </a:r>
              <a:endParaRPr lang="zh-CN" altLang="en-US" sz="1600">
                <a:solidFill>
                  <a:srgbClr val="32393D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993" y="5291"/>
              <a:ext cx="2493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en-US" altLang="zh-CN" sz="1200">
                  <a:solidFill>
                    <a:srgbClr val="32393D"/>
                  </a:solidFill>
                  <a:latin typeface="思源黑体 CN Normal" panose="020B0400000000000000" charset="-122"/>
                  <a:ea typeface="思源黑体 CN Normal" panose="020B0400000000000000" charset="-122"/>
                </a:rPr>
                <a:t>Enter the title here</a:t>
              </a:r>
              <a:endParaRPr lang="en-US" altLang="zh-CN" sz="1200">
                <a:solidFill>
                  <a:srgbClr val="32393D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034655" y="3934460"/>
            <a:ext cx="2275205" cy="1371600"/>
            <a:chOff x="2897" y="3565"/>
            <a:chExt cx="3583" cy="2160"/>
          </a:xfrm>
        </p:grpSpPr>
        <p:sp>
          <p:nvSpPr>
            <p:cNvPr id="32" name="文本框 31"/>
            <p:cNvSpPr txBox="1"/>
            <p:nvPr/>
          </p:nvSpPr>
          <p:spPr>
            <a:xfrm>
              <a:off x="2897" y="3565"/>
              <a:ext cx="1902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400">
                  <a:solidFill>
                    <a:srgbClr val="952C27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06</a:t>
              </a:r>
              <a:endParaRPr lang="en-US" altLang="zh-CN" sz="4400">
                <a:solidFill>
                  <a:srgbClr val="952C27"/>
                </a:solidFill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  <p:pic>
          <p:nvPicPr>
            <p:cNvPr id="33" name="图片 32" descr="未标题-2-0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8" y="4572"/>
              <a:ext cx="3352" cy="120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2993" y="4820"/>
              <a:ext cx="2718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1600">
                  <a:solidFill>
                    <a:srgbClr val="32393D"/>
                  </a:solidFill>
                  <a:latin typeface="思源黑体 CN Normal" panose="020B0400000000000000" charset="-122"/>
                  <a:ea typeface="思源黑体 CN Normal" panose="020B0400000000000000" charset="-122"/>
                </a:rPr>
                <a:t>这里输入标题</a:t>
              </a:r>
              <a:endParaRPr lang="zh-CN" altLang="en-US" sz="1600">
                <a:solidFill>
                  <a:srgbClr val="32393D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993" y="5291"/>
              <a:ext cx="2493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en-US" altLang="zh-CN" sz="1200">
                  <a:solidFill>
                    <a:srgbClr val="32393D"/>
                  </a:solidFill>
                  <a:latin typeface="思源黑体 CN Normal" panose="020B0400000000000000" charset="-122"/>
                  <a:ea typeface="思源黑体 CN Normal" panose="020B0400000000000000" charset="-122"/>
                </a:rPr>
                <a:t>Enter the title here</a:t>
              </a:r>
              <a:endParaRPr lang="en-US" altLang="zh-CN" sz="1200">
                <a:solidFill>
                  <a:srgbClr val="32393D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2748915" y="241300"/>
            <a:ext cx="6643370" cy="1445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dist"/>
            <a:r>
              <a:rPr lang="en-US" altLang="zh-CN" sz="8800">
                <a:solidFill>
                  <a:srgbClr val="953024">
                    <a:alpha val="71000"/>
                  </a:srgbClr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CONTENTS</a:t>
            </a:r>
            <a:endParaRPr lang="en-US" altLang="zh-CN" sz="8800">
              <a:solidFill>
                <a:srgbClr val="953024">
                  <a:alpha val="71000"/>
                </a:srgb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390198" y="384175"/>
            <a:ext cx="13608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目录</a:t>
            </a:r>
            <a:endParaRPr lang="zh-CN" altLang="en-US" sz="44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任意多边形 8"/>
          <p:cNvSpPr/>
          <p:nvPr/>
        </p:nvSpPr>
        <p:spPr>
          <a:xfrm>
            <a:off x="-47625" y="-6985"/>
            <a:ext cx="5117465" cy="6899910"/>
          </a:xfrm>
          <a:custGeom>
            <a:avLst/>
            <a:gdLst>
              <a:gd name="connisteX0" fmla="*/ 2376170 w 5117465"/>
              <a:gd name="connsiteY0" fmla="*/ 0 h 6899910"/>
              <a:gd name="connisteX1" fmla="*/ 0 w 5117465"/>
              <a:gd name="connsiteY1" fmla="*/ 0 h 6899910"/>
              <a:gd name="connisteX2" fmla="*/ 0 w 5117465"/>
              <a:gd name="connsiteY2" fmla="*/ 6899910 h 6899910"/>
              <a:gd name="connisteX3" fmla="*/ 2357120 w 5117465"/>
              <a:gd name="connsiteY3" fmla="*/ 6899910 h 6899910"/>
              <a:gd name="connisteX4" fmla="*/ 4762500 w 5117465"/>
              <a:gd name="connsiteY4" fmla="*/ 4523105 h 6899910"/>
              <a:gd name="connisteX5" fmla="*/ 5117465 w 5117465"/>
              <a:gd name="connsiteY5" fmla="*/ 3612515 h 6899910"/>
              <a:gd name="connisteX6" fmla="*/ 5059680 w 5117465"/>
              <a:gd name="connsiteY6" fmla="*/ 2816860 h 6899910"/>
              <a:gd name="connisteX7" fmla="*/ 4513580 w 5117465"/>
              <a:gd name="connsiteY7" fmla="*/ 2145665 h 6899910"/>
              <a:gd name="connisteX8" fmla="*/ 2376170 w 5117465"/>
              <a:gd name="connsiteY8" fmla="*/ 0 h 689991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5117465" h="6899910">
                <a:moveTo>
                  <a:pt x="2376170" y="0"/>
                </a:moveTo>
                <a:lnTo>
                  <a:pt x="0" y="0"/>
                </a:lnTo>
                <a:lnTo>
                  <a:pt x="0" y="6899910"/>
                </a:lnTo>
                <a:lnTo>
                  <a:pt x="2357120" y="6899910"/>
                </a:lnTo>
                <a:lnTo>
                  <a:pt x="4762500" y="4523105"/>
                </a:lnTo>
                <a:lnTo>
                  <a:pt x="5117465" y="3612515"/>
                </a:lnTo>
                <a:lnTo>
                  <a:pt x="5059680" y="2816860"/>
                </a:lnTo>
                <a:lnTo>
                  <a:pt x="4513580" y="2145665"/>
                </a:lnTo>
                <a:lnTo>
                  <a:pt x="237617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未标题-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920" y="0"/>
            <a:ext cx="3666490" cy="68922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999605" y="1378585"/>
            <a:ext cx="4447540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13800">
                <a:solidFill>
                  <a:srgbClr val="F2F2F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ONE</a:t>
            </a:r>
            <a:endParaRPr lang="en-US" altLang="zh-CN" sz="13800">
              <a:solidFill>
                <a:srgbClr val="F2F2F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75065" y="673735"/>
            <a:ext cx="2694305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13800">
                <a:solidFill>
                  <a:srgbClr val="952C27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01</a:t>
            </a:r>
            <a:endParaRPr lang="en-US" altLang="zh-CN" sz="13800">
              <a:solidFill>
                <a:srgbClr val="952C27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19160" y="4940935"/>
            <a:ext cx="2512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800">
                <a:solidFill>
                  <a:srgbClr val="32393D"/>
                </a:solidFill>
              </a:rPr>
              <a:t>这里输入标题</a:t>
            </a:r>
            <a:endParaRPr lang="zh-CN" altLang="en-US" sz="2800">
              <a:solidFill>
                <a:srgbClr val="32393D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21580" y="5460365"/>
            <a:ext cx="6000115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50000"/>
              </a:lnSpc>
            </a:pPr>
            <a:r>
              <a:rPr lang="en-US" altLang="zh-CN" sz="1400"/>
              <a:t>The user can demonstrate on a projector or computer,or print the presentation and  film to be used in rcan demonstrate on a projector .</a:t>
            </a:r>
            <a:endParaRPr lang="en-US" altLang="zh-CN" sz="1400"/>
          </a:p>
          <a:p>
            <a:pPr algn="r">
              <a:lnSpc>
                <a:spcPct val="150000"/>
              </a:lnSpc>
            </a:pPr>
            <a:endParaRPr lang="en-US" altLang="zh-CN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未标题-2-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0" y="295910"/>
            <a:ext cx="443865" cy="60388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130300" y="298450"/>
            <a:ext cx="2946400" cy="564515"/>
            <a:chOff x="1780" y="470"/>
            <a:chExt cx="4640" cy="889"/>
          </a:xfrm>
        </p:grpSpPr>
        <p:sp>
          <p:nvSpPr>
            <p:cNvPr id="6" name="文本框 5"/>
            <p:cNvSpPr txBox="1"/>
            <p:nvPr/>
          </p:nvSpPr>
          <p:spPr>
            <a:xfrm>
              <a:off x="1780" y="470"/>
              <a:ext cx="383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2000">
                  <a:solidFill>
                    <a:srgbClr val="952C27"/>
                  </a:solidFill>
                  <a:latin typeface="思源黑体 CN Normal" panose="020B0400000000000000" charset="-122"/>
                  <a:ea typeface="思源黑体 CN Normal" panose="020B0400000000000000" charset="-122"/>
                </a:rPr>
                <a:t>请输入内容主标题</a:t>
              </a:r>
              <a:endParaRPr lang="zh-CN" altLang="en-US" sz="2000">
                <a:solidFill>
                  <a:srgbClr val="952C27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780" y="925"/>
              <a:ext cx="4640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en-US" altLang="zh-CN" sz="1200">
                  <a:solidFill>
                    <a:srgbClr val="32393D"/>
                  </a:solidFill>
                  <a:latin typeface="思源黑体 CN Normal" panose="020B0400000000000000" charset="-122"/>
                  <a:ea typeface="思源黑体 CN Normal" panose="020B0400000000000000" charset="-122"/>
                </a:rPr>
                <a:t>Please enter the content main title</a:t>
              </a:r>
              <a:endParaRPr lang="en-US" altLang="zh-CN" sz="1200">
                <a:solidFill>
                  <a:srgbClr val="32393D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</p:grpSp>
      <p:pic>
        <p:nvPicPr>
          <p:cNvPr id="10" name="图片 9" descr="未标题-2-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040" y="353060"/>
            <a:ext cx="7299960" cy="451485"/>
          </a:xfrm>
          <a:prstGeom prst="rect">
            <a:avLst/>
          </a:prstGeom>
        </p:spPr>
      </p:pic>
      <p:pic>
        <p:nvPicPr>
          <p:cNvPr id="11" name="图片 10" descr="未标题-2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190" y="6000115"/>
            <a:ext cx="2056765" cy="591185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-19050" y="6346825"/>
            <a:ext cx="9516745" cy="0"/>
          </a:xfrm>
          <a:prstGeom prst="line">
            <a:avLst/>
          </a:prstGeom>
          <a:ln w="25400">
            <a:solidFill>
              <a:srgbClr val="932823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未标题-2-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12" name="图片 11" descr="未标题-2-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3805"/>
            <a:ext cx="12192000" cy="54356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-22860" y="2688590"/>
            <a:ext cx="12449810" cy="171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未标题-442454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855" y="720725"/>
            <a:ext cx="5596890" cy="14046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031365" y="3243580"/>
            <a:ext cx="8398510" cy="582930"/>
            <a:chOff x="3199" y="4838"/>
            <a:chExt cx="13226" cy="918"/>
          </a:xfrm>
        </p:grpSpPr>
        <p:sp>
          <p:nvSpPr>
            <p:cNvPr id="6" name="文本框 5"/>
            <p:cNvSpPr txBox="1"/>
            <p:nvPr/>
          </p:nvSpPr>
          <p:spPr>
            <a:xfrm>
              <a:off x="3199" y="4838"/>
              <a:ext cx="32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200">
                  <a:solidFill>
                    <a:srgbClr val="952C27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谢谢观看</a:t>
              </a:r>
              <a:endParaRPr lang="zh-CN" altLang="en-US" sz="3200">
                <a:solidFill>
                  <a:srgbClr val="952C27"/>
                </a:solidFill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735" y="4838"/>
              <a:ext cx="969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en-US" altLang="zh-CN" sz="3200">
                  <a:solidFill>
                    <a:srgbClr val="952C27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THANKS FOR WATCHING</a:t>
              </a:r>
              <a:endParaRPr lang="en-US" altLang="zh-CN" sz="3200">
                <a:solidFill>
                  <a:srgbClr val="952C27"/>
                </a:solidFill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994275" y="6557645"/>
            <a:ext cx="23685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1400">
                <a:solidFill>
                  <a:srgbClr val="32393D"/>
                </a:solidFill>
                <a:latin typeface="思源黑体 CN Light" panose="020B0300000000000000" charset="-122"/>
                <a:ea typeface="思源黑体 CN Light" panose="020B0300000000000000" charset="-122"/>
              </a:rPr>
              <a:t>https://kjxy.zuel.edu.cn</a:t>
            </a:r>
            <a:endParaRPr lang="en-US" altLang="zh-CN" sz="1400">
              <a:solidFill>
                <a:srgbClr val="32393D"/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637</Words>
  <Application>WPS 演示</Application>
  <PresentationFormat>宽屏</PresentationFormat>
  <Paragraphs>76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宋体</vt:lpstr>
      <vt:lpstr>Wingdings</vt:lpstr>
      <vt:lpstr>思源黑体 CN Heavy</vt:lpstr>
      <vt:lpstr>思源黑体 CN Light</vt:lpstr>
      <vt:lpstr>思源黑体 CN Regular</vt:lpstr>
      <vt:lpstr>思源黑体 CN Normal</vt:lpstr>
      <vt:lpstr>思源黑体 CN Bold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慕克白不白</cp:lastModifiedBy>
  <cp:revision>8</cp:revision>
  <dcterms:created xsi:type="dcterms:W3CDTF">2023-08-09T12:44:00Z</dcterms:created>
  <dcterms:modified xsi:type="dcterms:W3CDTF">2025-10-30T00:27:02Z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107C6DF56306460E81E4146EB137DFC1_12</vt:lpwstr>
  </property>
</Properties>
</file>